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9" r:id="rId3"/>
    <p:sldId id="271" r:id="rId4"/>
    <p:sldId id="270" r:id="rId5"/>
    <p:sldId id="269" r:id="rId6"/>
    <p:sldId id="268" r:id="rId7"/>
    <p:sldId id="266" r:id="rId8"/>
    <p:sldId id="267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83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67" autoAdjust="0"/>
    <p:restoredTop sz="94660"/>
  </p:normalViewPr>
  <p:slideViewPr>
    <p:cSldViewPr snapToGrid="0">
      <p:cViewPr varScale="1">
        <p:scale>
          <a:sx n="66" d="100"/>
          <a:sy n="66" d="100"/>
        </p:scale>
        <p:origin x="7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0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50EFBF8-0A87-4A68-9C7B-ED9E07C12A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1CD530-9EEF-493C-80FD-8F3833C592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F51C44-E7EA-4160-859E-7A879E8052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95F9620-1CDB-436D-8492-77F85E75D2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310876A-A9F1-472F-ADBE-122DC04D87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DA38FE-7FC5-4D3E-B90C-9E7C7BEBA7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9517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E9535-636B-437D-AA3E-8B818D1A2D7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50B1E8-6A26-423A-8D15-691347D024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262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BFD1C6-0A17-401F-87A6-B4D575DEB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D7EE05-6FAD-4D21-9CCA-9BA611555A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8D7F23-573A-4CA8-AF19-64791707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DEEB09-14F5-4557-A52B-53FC3B563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5D7339-4C33-4C7D-BA92-2DF61B7B9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1901619 </a:t>
            </a:r>
            <a:fld id="{62466DEA-5423-41BB-A28C-EEB2BAD275C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4193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991432-DEE2-4E52-B817-98E378496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469D5C4-E220-472C-BAA5-FC6437539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A7A841-D497-41FA-A960-42B61BF12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928EE5-BD15-407C-8A04-8BBB83A6E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8F0346-DE82-4FEC-8E41-D305355B8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6D5CDB-C509-4248-AFC7-46ABEA865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044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1B9CB5-DEA1-499C-9406-E1F8212EA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6FEC62-0BCA-4178-B157-12B448E86E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FC0F04-2C45-4512-8F44-2B1717184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B3FDAA-1E40-434B-826A-BF24FA96A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577DCC-4FC2-49F9-BE28-89B786CAC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055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EF60721-CB94-4AE7-889A-5E4209458E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D4AF35-1A6B-48FB-AF63-EBB0F8490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324A15-E880-4A91-AFE8-08B1F69DC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4745EA-F0B2-4598-AA30-B7A954F3B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C63A7B-61DD-4BA5-97ED-CD95D355F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230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52156E-2322-4984-8941-D1E56AA35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630A3F2-BEEE-40A7-A184-A2852E159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978CD9-BD49-43C4-B6CF-E2ECF128F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84D286A-DBBC-4BC5-97CE-8D7D307DB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395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3EFDD-5BC5-4D64-BE4E-E09F9F156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43A985-6EFE-4AD8-A426-6EC434827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292529-5E65-4395-8347-8594EA77C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B99144-9B7C-4946-99FB-BA70084B7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B7724B-4DDE-49A3-9145-A9025DE39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731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3022B-9FFA-4D8B-AD5E-350E29637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58DB99-50D0-4627-AA94-DB950C159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8F62C1-07D9-4B7C-8E94-84B97FD97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14CA8F-4B88-487F-BA22-7564F52CC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708C18-47FD-4127-8340-B76601CA9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069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D7321F-53A4-4409-80E0-E70BB81B7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265C73-4087-47AF-9AAF-524212A2F4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746C2E3-91B0-420C-874F-0F53F5ADCF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403E05-628D-4FC8-9B06-3E54B5C3B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0EA54F-A9AB-4854-97F7-AD201B26A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4A5D62-122A-4D86-948A-94D7852AA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785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624E57-1B36-4BBB-B7C1-283F684EE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90E5DE-8BB4-4341-92BF-C985524B7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8B8CED-5686-4BD0-8A52-C7C1162869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1AAB03-8860-4BFB-ACC5-52AED78D3C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2CC929-5ED7-4F60-A9AB-BAF3432789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6B371E3-3EFE-4B47-B311-F6341AE2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E012018-6607-43DC-808D-0DD41B0B0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8429D5C-4A7A-4157-A10A-1D2A1E758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770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5F956-9B15-4CE7-B528-449350B0E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67D4C0E-5AE4-4958-AAFA-DFA87793F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562E85F-3093-4F3C-884B-9E7D12241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D84F19-8A1D-4F52-9DC9-70C0134CD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101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1B673D5-5318-45BC-9BF0-8691D7720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A8342A3-D5BC-49BD-9149-A963F34B8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89857E-A404-496D-90C1-6A1E92342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723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FDB3BB-FCA5-4D6D-A9F6-306F507D4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A701E5-8F3F-488F-AE83-899278A2E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E10FD6-2FA5-44C0-8DA3-0F4498A88E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559709-FF9F-44E6-85FB-7EF1C3139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BD3EFD-6BE2-4A71-AB09-6A34066B5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57A0D6-B5BF-4DA1-BE62-895FD69C4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91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400C5F0-704E-46DE-8EF5-2FB584DC5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DA8A1C-6FA7-4F77-9C49-D68ED4D9B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62E311-AECC-46A7-A1D8-2E9E98BDC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4F280C-A5BC-4B10-A17D-DFAED77567E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3E431D-AA7E-4DFB-A87E-32F8388534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90014C-48C4-40AE-BFC8-AAEB6F057D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66DEA-5423-41BB-A28C-EEB2BAD275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318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hdy987@naver.com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5A1CA21-513C-4108-B17D-BC517DBD7E2F}"/>
              </a:ext>
            </a:extLst>
          </p:cNvPr>
          <p:cNvSpPr/>
          <p:nvPr/>
        </p:nvSpPr>
        <p:spPr>
          <a:xfrm>
            <a:off x="8640417" y="569843"/>
            <a:ext cx="2729948" cy="2398644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2E6108D-AD72-4F98-884A-D7C36B2736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66921" y="653601"/>
            <a:ext cx="2650435" cy="1813685"/>
          </a:xfrm>
        </p:spPr>
        <p:txBody>
          <a:bodyPr/>
          <a:lstStyle/>
          <a:p>
            <a:pPr algn="dist"/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개인</a:t>
            </a:r>
            <a:br>
              <a:rPr lang="en-US" altLang="ko-KR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갤러리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57F2A00-2AD3-4510-9D8F-242356170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72938" y="2443163"/>
            <a:ext cx="2438400" cy="426623"/>
          </a:xfrm>
        </p:spPr>
        <p:txBody>
          <a:bodyPr/>
          <a:lstStyle/>
          <a:p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1901619 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한동엽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0E297A-F3F6-49C0-B1E2-8A097B4FA75F}"/>
              </a:ext>
            </a:extLst>
          </p:cNvPr>
          <p:cNvSpPr txBox="1"/>
          <p:nvPr/>
        </p:nvSpPr>
        <p:spPr>
          <a:xfrm>
            <a:off x="9109953" y="3243181"/>
            <a:ext cx="1790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HTML 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사이트 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만들기 프로젝트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99D65D4-376C-46C4-990A-B3A6AEB2F90D}"/>
              </a:ext>
            </a:extLst>
          </p:cNvPr>
          <p:cNvCxnSpPr>
            <a:cxnSpLocks/>
          </p:cNvCxnSpPr>
          <p:nvPr/>
        </p:nvCxnSpPr>
        <p:spPr>
          <a:xfrm>
            <a:off x="8984936" y="3235243"/>
            <a:ext cx="19158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65472DC-D160-4FA2-9421-CEC020B81162}"/>
              </a:ext>
            </a:extLst>
          </p:cNvPr>
          <p:cNvCxnSpPr>
            <a:cxnSpLocks/>
          </p:cNvCxnSpPr>
          <p:nvPr/>
        </p:nvCxnSpPr>
        <p:spPr>
          <a:xfrm>
            <a:off x="8984936" y="3889512"/>
            <a:ext cx="19158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3149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67D0F83-9EDD-455E-AC2B-8A3A6FE02AD3}"/>
              </a:ext>
            </a:extLst>
          </p:cNvPr>
          <p:cNvSpPr/>
          <p:nvPr/>
        </p:nvSpPr>
        <p:spPr>
          <a:xfrm>
            <a:off x="0" y="0"/>
            <a:ext cx="9303657" cy="6858000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F2E4AF-8698-44F5-A385-21CF89FA4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153A99-678B-4F95-9113-1C785AF3E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7345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ko-KR" altLang="en-US" sz="32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전시개요</a:t>
            </a:r>
            <a:endParaRPr lang="en-US" altLang="ko-KR" sz="32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sz="32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홈페이지 성과물 공개</a:t>
            </a:r>
            <a:endParaRPr lang="en-US" altLang="ko-KR" sz="32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sz="32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참고자료</a:t>
            </a:r>
            <a:endParaRPr lang="en-US" altLang="ko-KR" sz="32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514350" indent="-514350">
              <a:buAutoNum type="arabicPeriod"/>
            </a:pPr>
            <a:r>
              <a:rPr lang="en-US" altLang="ko-KR" sz="32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Q&amp;A</a:t>
            </a:r>
            <a:endParaRPr lang="ko-KR" altLang="en-US" sz="32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4969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>
            <a:alpha val="6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67D0F83-9EDD-455E-AC2B-8A3A6FE02AD3}"/>
              </a:ext>
            </a:extLst>
          </p:cNvPr>
          <p:cNvSpPr/>
          <p:nvPr/>
        </p:nvSpPr>
        <p:spPr>
          <a:xfrm>
            <a:off x="1618341" y="0"/>
            <a:ext cx="9303657" cy="6858000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153A99-678B-4F95-9113-1C785AF3E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370" y="1253331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3200" dirty="0">
                <a:solidFill>
                  <a:srgbClr val="002060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홈페이지를 통해 개인 사진을</a:t>
            </a:r>
            <a:endParaRPr lang="en-US" altLang="ko-KR" sz="3200" dirty="0">
              <a:solidFill>
                <a:srgbClr val="002060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0" indent="0" algn="ctr">
              <a:buNone/>
            </a:pPr>
            <a:r>
              <a:rPr lang="ko-KR" altLang="en-US" sz="3200" dirty="0">
                <a:solidFill>
                  <a:srgbClr val="002060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전시할 수 있는 공간을 만들었습니다</a:t>
            </a:r>
            <a:r>
              <a:rPr lang="en-US" altLang="ko-KR" sz="3200" dirty="0">
                <a:solidFill>
                  <a:srgbClr val="002060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.</a:t>
            </a:r>
          </a:p>
          <a:p>
            <a:pPr marL="0" indent="0" algn="ctr">
              <a:buNone/>
            </a:pPr>
            <a:endParaRPr lang="en-US" altLang="ko-KR" sz="3200" dirty="0">
              <a:solidFill>
                <a:schemeClr val="bg2">
                  <a:lumMod val="9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0" indent="0" algn="ctr">
              <a:buNone/>
            </a:pPr>
            <a:r>
              <a:rPr lang="ko-KR" altLang="en-US" sz="3200" dirty="0">
                <a:solidFill>
                  <a:schemeClr val="bg2">
                    <a:lumMod val="9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오늘은 저의 완성된 프로젝트를</a:t>
            </a:r>
            <a:endParaRPr lang="en-US" altLang="ko-KR" sz="3200" dirty="0">
              <a:solidFill>
                <a:schemeClr val="bg2">
                  <a:lumMod val="9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0" indent="0" algn="ctr">
              <a:buNone/>
            </a:pPr>
            <a:r>
              <a:rPr lang="ko-KR" altLang="en-US" sz="3200" dirty="0">
                <a:solidFill>
                  <a:schemeClr val="bg2">
                    <a:lumMod val="9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부족한 모습도 많지만 한번</a:t>
            </a:r>
            <a:r>
              <a:rPr lang="en-US" altLang="ko-KR" sz="3200" dirty="0">
                <a:solidFill>
                  <a:schemeClr val="bg2">
                    <a:lumMod val="9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,</a:t>
            </a:r>
          </a:p>
          <a:p>
            <a:pPr marL="0" indent="0" algn="ctr">
              <a:buNone/>
            </a:pPr>
            <a:r>
              <a:rPr lang="ko-KR" altLang="en-US" sz="3200" dirty="0">
                <a:solidFill>
                  <a:schemeClr val="bg2">
                    <a:lumMod val="9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발표하는 시간을 가져보도록 하겠습니다</a:t>
            </a:r>
            <a:r>
              <a:rPr lang="en-US" altLang="ko-KR" sz="3200" dirty="0">
                <a:solidFill>
                  <a:schemeClr val="bg2">
                    <a:lumMod val="9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.</a:t>
            </a:r>
            <a:endParaRPr lang="ko-KR" altLang="en-US" sz="3200" dirty="0">
              <a:solidFill>
                <a:schemeClr val="bg2">
                  <a:lumMod val="9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1365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3F92F-4526-48EC-930B-2F9C39F2B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3686024-E943-4BB5-9083-A8BD745BC8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87040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C4686-A074-47C8-AA12-602C135E3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87F3424-E3B4-4334-91A4-641C14AA9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65710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60B60-DA0E-4A81-819D-57C747DE0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24A365F-5E26-47AD-92F4-A7727AB8CB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22282"/>
          </a:xfrm>
        </p:spPr>
      </p:pic>
    </p:spTree>
    <p:extLst>
      <p:ext uri="{BB962C8B-B14F-4D97-AF65-F5344CB8AC3E}">
        <p14:creationId xmlns:p14="http://schemas.microsoft.com/office/powerpoint/2010/main" val="3146160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7C066A-285E-43F3-9667-B15296CC2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350611"/>
            <a:ext cx="10515600" cy="1325563"/>
          </a:xfrm>
        </p:spPr>
        <p:txBody>
          <a:bodyPr/>
          <a:lstStyle/>
          <a:p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참고자료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768E32-A90E-4157-8536-721C27C18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1825625"/>
            <a:ext cx="10744200" cy="4351338"/>
          </a:xfrm>
        </p:spPr>
        <p:txBody>
          <a:bodyPr/>
          <a:lstStyle/>
          <a:p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네이버 나눔고딕 </a:t>
            </a:r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“</a:t>
            </a:r>
            <a:r>
              <a:rPr lang="ko-KR" altLang="en-US" dirty="0" err="1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나눔명조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“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en-US" altLang="ko-KR" dirty="0" err="1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Flaticon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Only CSS Slide 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오직 </a:t>
            </a:r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CSS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만 사용하여 슬라이드 만들기 </a:t>
            </a:r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– 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블로그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내 사진들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0" indent="0">
              <a:buNone/>
            </a:pPr>
            <a:endParaRPr lang="ko-KR" altLang="en-US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4163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063F59-4816-4C65-B103-F6A8C58DE45A}"/>
              </a:ext>
            </a:extLst>
          </p:cNvPr>
          <p:cNvSpPr txBox="1"/>
          <p:nvPr/>
        </p:nvSpPr>
        <p:spPr>
          <a:xfrm>
            <a:off x="4407076" y="2644170"/>
            <a:ext cx="337784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>
                <a:solidFill>
                  <a:srgbClr val="00206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Q &amp; A</a:t>
            </a:r>
            <a:endParaRPr lang="ko-KR" altLang="en-US" sz="9600" dirty="0">
              <a:solidFill>
                <a:srgbClr val="00206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CCBF92-2EA1-464E-AADB-A8666FFF40A8}"/>
              </a:ext>
            </a:extLst>
          </p:cNvPr>
          <p:cNvSpPr txBox="1"/>
          <p:nvPr/>
        </p:nvSpPr>
        <p:spPr>
          <a:xfrm>
            <a:off x="3973463" y="4029164"/>
            <a:ext cx="4245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지금까지 발표를 들어 주셔서 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A6866D-7E7D-40F8-8765-F7E24CD5CC9D}"/>
              </a:ext>
            </a:extLst>
          </p:cNvPr>
          <p:cNvSpPr txBox="1"/>
          <p:nvPr/>
        </p:nvSpPr>
        <p:spPr>
          <a:xfrm>
            <a:off x="9811658" y="6052456"/>
            <a:ext cx="22271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hlinkClick r:id="rId3"/>
              </a:rPr>
              <a:t>hdy987@naver.com</a:t>
            </a:r>
            <a:endParaRPr lang="en-US" altLang="ko-KR" dirty="0"/>
          </a:p>
          <a:p>
            <a:pPr algn="r"/>
            <a:r>
              <a:rPr lang="en-US" altLang="ko-KR" dirty="0"/>
              <a:t>1901619 </a:t>
            </a:r>
            <a:r>
              <a:rPr lang="ko-KR" altLang="en-US" dirty="0"/>
              <a:t>한동엽</a:t>
            </a:r>
          </a:p>
        </p:txBody>
      </p:sp>
    </p:spTree>
    <p:extLst>
      <p:ext uri="{BB962C8B-B14F-4D97-AF65-F5344CB8AC3E}">
        <p14:creationId xmlns:p14="http://schemas.microsoft.com/office/powerpoint/2010/main" val="1985234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76</Words>
  <Application>Microsoft Office PowerPoint</Application>
  <PresentationFormat>와이드스크린</PresentationFormat>
  <Paragraphs>24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나눔명조 ExtraBold</vt:lpstr>
      <vt:lpstr>나눔스퀘어라운드 ExtraBold</vt:lpstr>
      <vt:lpstr>맑은 고딕</vt:lpstr>
      <vt:lpstr>Arial</vt:lpstr>
      <vt:lpstr>Office 테마</vt:lpstr>
      <vt:lpstr>개인 갤러리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참고자료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개인 사진전</dc:title>
  <dc:creator>한 동엽</dc:creator>
  <cp:lastModifiedBy>한 동엽</cp:lastModifiedBy>
  <cp:revision>17</cp:revision>
  <dcterms:created xsi:type="dcterms:W3CDTF">2019-04-14T12:46:07Z</dcterms:created>
  <dcterms:modified xsi:type="dcterms:W3CDTF">2019-06-09T15:37:35Z</dcterms:modified>
</cp:coreProperties>
</file>

<file path=docProps/thumbnail.jpeg>
</file>